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586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2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6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5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85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0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41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1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44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6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056D6-2892-47B0-B5EC-5B0B1D8AC8DB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9C44F-AB32-454E-82F7-F969844A5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5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1140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THEME 2- OFSP TASK</a:t>
            </a:r>
            <a:br>
              <a:rPr lang="en-US" b="1" dirty="0"/>
            </a:br>
            <a:br>
              <a:rPr lang="en-US" b="1" dirty="0"/>
            </a:br>
            <a:r>
              <a:rPr lang="en-US" sz="3200" b="1" dirty="0"/>
              <a:t>Felistus Chipungu, Martin </a:t>
            </a:r>
            <a:r>
              <a:rPr lang="en-US" sz="3200" b="1" dirty="0" err="1"/>
              <a:t>Chiona</a:t>
            </a:r>
            <a:r>
              <a:rPr lang="en-US" sz="3200" b="1" dirty="0"/>
              <a:t>, Simon </a:t>
            </a:r>
            <a:r>
              <a:rPr lang="en-US" sz="3200" b="1" dirty="0" err="1"/>
              <a:t>Mudenda</a:t>
            </a:r>
            <a:r>
              <a:rPr lang="en-US" sz="3200" b="1" dirty="0"/>
              <a:t>, Alfonso </a:t>
            </a:r>
            <a:r>
              <a:rPr lang="en-US" sz="3200" b="1" dirty="0" err="1"/>
              <a:t>Kaharawe</a:t>
            </a:r>
            <a:r>
              <a:rPr lang="en-US" sz="3200" b="1" dirty="0"/>
              <a:t>, </a:t>
            </a:r>
            <a:r>
              <a:rPr lang="en-US" sz="3200" b="1" dirty="0" err="1"/>
              <a:t>Nkhoma</a:t>
            </a:r>
            <a:r>
              <a:rPr lang="en-US" sz="3200" b="1" dirty="0"/>
              <a:t> </a:t>
            </a:r>
            <a:endParaRPr lang="en-US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700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19278"/>
            <a:ext cx="10515600" cy="920337"/>
          </a:xfrm>
        </p:spPr>
        <p:txBody>
          <a:bodyPr/>
          <a:lstStyle/>
          <a:p>
            <a:r>
              <a:rPr lang="en-US" b="1" dirty="0"/>
              <a:t>Legacy (Stakeholders)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8962"/>
            <a:ext cx="10515600" cy="4351338"/>
          </a:xfrm>
        </p:spPr>
        <p:txBody>
          <a:bodyPr/>
          <a:lstStyle/>
          <a:p>
            <a:r>
              <a:rPr lang="en-US" dirty="0"/>
              <a:t>Availability of breeder seed in tissue culture laboratory at Mt </a:t>
            </a:r>
            <a:r>
              <a:rPr lang="en-US" dirty="0" err="1"/>
              <a:t>Makulu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u="sng" dirty="0"/>
              <a:t>screenhouse structure </a:t>
            </a:r>
            <a:r>
              <a:rPr lang="en-US" dirty="0"/>
              <a:t>for foundation seed and capacity building to preserves, multiply and disseminates foundation seed.</a:t>
            </a:r>
          </a:p>
          <a:p>
            <a:r>
              <a:rPr lang="en-US" dirty="0"/>
              <a:t> Availability of trained Decentralized Vine Multipliers in Communities</a:t>
            </a:r>
          </a:p>
          <a:p>
            <a:r>
              <a:rPr lang="en-US" dirty="0"/>
              <a:t>Availability of stakeholders that can provide technical backstopping to Vine Multipliers and Root Producers</a:t>
            </a:r>
          </a:p>
          <a:p>
            <a:r>
              <a:rPr lang="en-US" dirty="0"/>
              <a:t>Availability of Production and Nutritional Messages that were developed.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74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63839"/>
            <a:ext cx="10515600" cy="1325563"/>
          </a:xfrm>
        </p:spPr>
        <p:txBody>
          <a:bodyPr/>
          <a:lstStyle/>
          <a:p>
            <a:r>
              <a:rPr lang="en-US" b="1" dirty="0"/>
              <a:t>Legacy (Global Knowledge Base)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36373"/>
            <a:ext cx="10515600" cy="2746376"/>
          </a:xfrm>
        </p:spPr>
        <p:txBody>
          <a:bodyPr/>
          <a:lstStyle/>
          <a:p>
            <a:r>
              <a:rPr lang="en-US" dirty="0"/>
              <a:t>Sweetpotato production handbook (under development)</a:t>
            </a:r>
          </a:p>
          <a:p>
            <a:r>
              <a:rPr lang="en-US" dirty="0"/>
              <a:t>Two conference papers</a:t>
            </a:r>
          </a:p>
          <a:p>
            <a:r>
              <a:rPr lang="en-US" dirty="0"/>
              <a:t>Two success stories (</a:t>
            </a:r>
            <a:r>
              <a:rPr lang="en-US" dirty="0" err="1"/>
              <a:t>Epulani</a:t>
            </a:r>
            <a:r>
              <a:rPr lang="en-US" dirty="0"/>
              <a:t> </a:t>
            </a:r>
            <a:r>
              <a:rPr lang="en-US" dirty="0" err="1"/>
              <a:t>Daka</a:t>
            </a:r>
            <a:r>
              <a:rPr lang="en-US" dirty="0"/>
              <a:t> and Aron Mumba)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289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9125"/>
            <a:ext cx="10515600" cy="1325563"/>
          </a:xfrm>
        </p:spPr>
        <p:txBody>
          <a:bodyPr/>
          <a:lstStyle/>
          <a:p>
            <a:r>
              <a:rPr lang="en-US" b="1" dirty="0"/>
              <a:t>Loose Ends ( Those that don’t require funding)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26704"/>
            <a:ext cx="10515600" cy="1898236"/>
          </a:xfrm>
        </p:spPr>
        <p:txBody>
          <a:bodyPr/>
          <a:lstStyle/>
          <a:p>
            <a:r>
              <a:rPr lang="en-US" dirty="0"/>
              <a:t>Development of manuscripts using the available database, to be done by mid November).</a:t>
            </a:r>
          </a:p>
          <a:p>
            <a:r>
              <a:rPr lang="en-US" dirty="0"/>
              <a:t>Sweetpotato in ground storage- a technology under practice by farmers need validation scientifically; ZARI  will take it up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114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85539"/>
            <a:ext cx="10515600" cy="1325563"/>
          </a:xfrm>
        </p:spPr>
        <p:txBody>
          <a:bodyPr/>
          <a:lstStyle/>
          <a:p>
            <a:r>
              <a:rPr lang="en-US" b="1" dirty="0"/>
              <a:t>Loose Ends ( Those that require additional funding)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12302"/>
            <a:ext cx="10515600" cy="36740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Two journal publications, by December 2017. (US $3,000.00/ publication) </a:t>
            </a:r>
          </a:p>
          <a:p>
            <a:r>
              <a:rPr lang="en-US" dirty="0"/>
              <a:t>Publication and launch of the sweetpotato production handbook, by December 2017 (US $ 10,000.00)</a:t>
            </a:r>
          </a:p>
          <a:p>
            <a:r>
              <a:rPr lang="en-US" dirty="0"/>
              <a:t>Translation and printing of the sweetpotato production handbook, by December 2017 (US $ 7,000.00)</a:t>
            </a:r>
          </a:p>
          <a:p>
            <a:r>
              <a:rPr lang="en-US" dirty="0"/>
              <a:t>Two promising genotypes identified and require further evaluations by ZARI and SCCI for release (US $ 10,000.00) (No ending date because its an on-going activity – Harry </a:t>
            </a:r>
            <a:r>
              <a:rPr lang="en-US" dirty="0" err="1"/>
              <a:t>Ngoma</a:t>
            </a:r>
            <a:r>
              <a:rPr lang="en-US" dirty="0"/>
              <a:t>)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815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24081"/>
            <a:ext cx="10515600" cy="1325563"/>
          </a:xfrm>
        </p:spPr>
        <p:txBody>
          <a:bodyPr/>
          <a:lstStyle/>
          <a:p>
            <a:r>
              <a:rPr lang="en-US" b="1" dirty="0"/>
              <a:t>Exit Strategy (Key Issues to be done)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96615"/>
            <a:ext cx="10515600" cy="2269297"/>
          </a:xfrm>
        </p:spPr>
        <p:txBody>
          <a:bodyPr/>
          <a:lstStyle/>
          <a:p>
            <a:r>
              <a:rPr lang="en-US" dirty="0"/>
              <a:t>Transfer the production of breeder (TC) and foundation seed (screen houses) to ZARI </a:t>
            </a:r>
          </a:p>
          <a:p>
            <a:r>
              <a:rPr lang="en-US" dirty="0"/>
              <a:t>Transfer of assets to ZARI</a:t>
            </a:r>
          </a:p>
          <a:p>
            <a:r>
              <a:rPr lang="en-US" dirty="0"/>
              <a:t>Document and provide the list of vine multipliers to all DACOs to facilitate registration, technical backstopping, and marketing of vines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101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587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Exit Strategy ( Plans for communication, orderly termination of engagement with farmers)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55642"/>
            <a:ext cx="10515600" cy="1977749"/>
          </a:xfrm>
        </p:spPr>
        <p:txBody>
          <a:bodyPr/>
          <a:lstStyle/>
          <a:p>
            <a:r>
              <a:rPr lang="en-US" dirty="0"/>
              <a:t>Project wind up meeting with partners and stakeholders on OFSP production and nutrition to present successes and gaps, also asses their interventions, areas of operations and number of beneficiaries reached ($10,000)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115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7019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332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THEME 2- OFSP TASK  Felistus Chipungu, Martin Chiona, Simon Mudenda, Alfonso Kaharawe, Nkhoma </vt:lpstr>
      <vt:lpstr>Legacy (Stakeholders)</vt:lpstr>
      <vt:lpstr>Legacy (Global Knowledge Base)</vt:lpstr>
      <vt:lpstr>Loose Ends ( Those that don’t require funding)</vt:lpstr>
      <vt:lpstr>Loose Ends ( Those that require additional funding)</vt:lpstr>
      <vt:lpstr>Exit Strategy (Key Issues to be done)</vt:lpstr>
      <vt:lpstr>Exit Strategy ( Plans for communication, orderly termination of engagement with farmers)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Chipungu, Felistus (CIP-SSA)</dc:creator>
  <cp:lastModifiedBy>Chipungu, Felistus (CIP-SSA)</cp:lastModifiedBy>
  <cp:revision>14</cp:revision>
  <dcterms:created xsi:type="dcterms:W3CDTF">2017-09-08T08:01:30Z</dcterms:created>
  <dcterms:modified xsi:type="dcterms:W3CDTF">2017-09-08T10:34:38Z</dcterms:modified>
</cp:coreProperties>
</file>